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5143500" type="screen16x9"/>
  <p:notesSz cx="6858000" cy="9144000"/>
  <p:embeddedFontLst>
    <p:embeddedFont>
      <p:font typeface="Lato" panose="020B0604020202020204" charset="0"/>
      <p:regular r:id="rId15"/>
      <p:bold r:id="rId16"/>
      <p:italic r:id="rId17"/>
      <p:boldItalic r:id="rId18"/>
    </p:embeddedFont>
    <p:embeddedFont>
      <p:font typeface="Raleway" panose="020B0604020202020204" charset="0"/>
      <p:regular r:id="rId19"/>
      <p:bold r:id="rId20"/>
    </p:embeddedFont>
  </p:embeddedFontLst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72" y="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4.fntdata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3.fntdata"/><Relationship Id="rId2" Type="http://schemas.openxmlformats.org/officeDocument/2006/relationships/slide" Target="slides/slide1.xml"/><Relationship Id="rId16" Type="http://schemas.openxmlformats.org/officeDocument/2006/relationships/font" Target="fonts/font2.fntdata"/><Relationship Id="rId20" Type="http://schemas.openxmlformats.org/officeDocument/2006/relationships/font" Target="fonts/font6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font" Target="fonts/font1.fntdata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font" Target="fonts/font5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932531969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34" name="Shape 13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40" name="Shape 14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46" name="Shape 14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3" name="Shape 8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5" name="Shape 9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1" name="Shape 10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8" name="Shape 10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14" name="Shape 11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20" name="Shape 12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27" name="Shape 12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bg>
      <p:bgPr>
        <a:solidFill>
          <a:schemeClr val="dk1"/>
        </a:solid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hape 9"/>
          <p:cNvCxnSpPr/>
          <p:nvPr/>
        </p:nvCxnSpPr>
        <p:spPr>
          <a:xfrm>
            <a:off x="2477724" y="415650"/>
            <a:ext cx="6244199" cy="0"/>
          </a:xfrm>
          <a:prstGeom prst="straightConnector1">
            <a:avLst/>
          </a:prstGeom>
          <a:noFill/>
          <a:ln w="3810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0" name="Shape 10"/>
          <p:cNvCxnSpPr/>
          <p:nvPr/>
        </p:nvCxnSpPr>
        <p:spPr>
          <a:xfrm>
            <a:off x="2477724" y="4740000"/>
            <a:ext cx="6244199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1" name="Shape 11"/>
          <p:cNvCxnSpPr/>
          <p:nvPr/>
        </p:nvCxnSpPr>
        <p:spPr>
          <a:xfrm>
            <a:off x="425198" y="415650"/>
            <a:ext cx="183299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2" name="Shape 12"/>
          <p:cNvSpPr txBox="1">
            <a:spLocks noGrp="1"/>
          </p:cNvSpPr>
          <p:nvPr>
            <p:ph type="ctrTitle"/>
          </p:nvPr>
        </p:nvSpPr>
        <p:spPr>
          <a:xfrm>
            <a:off x="2371725" y="630225"/>
            <a:ext cx="6331500" cy="15419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1pPr>
            <a:lvl2pPr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2pPr>
            <a:lvl3pPr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3pPr>
            <a:lvl4pPr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4pPr>
            <a:lvl5pPr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5pPr>
            <a:lvl6pPr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6pPr>
            <a:lvl7pPr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7pPr>
            <a:lvl8pPr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8pPr>
            <a:lvl9pPr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ubTitle" idx="1"/>
          </p:nvPr>
        </p:nvSpPr>
        <p:spPr>
          <a:xfrm>
            <a:off x="2390266" y="3238450"/>
            <a:ext cx="6331500" cy="12416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None/>
              <a:defRPr>
                <a:solidFill>
                  <a:schemeClr val="lt1"/>
                </a:solidFill>
              </a:defRPr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2pPr>
            <a:lvl3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3pPr>
            <a:lvl4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4pPr>
            <a:lvl5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5pPr>
            <a:lvl6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6pPr>
            <a:lvl7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7pPr>
            <a:lvl8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8pPr>
            <a:lvl9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-GB">
                <a:solidFill>
                  <a:schemeClr val="lt1"/>
                </a:solidFill>
              </a:rPr>
              <a:t>‹#›</a:t>
            </a:fld>
            <a:endParaRPr lang="en-GB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0" name="Shape 60"/>
          <p:cNvCxnSpPr/>
          <p:nvPr/>
        </p:nvCxnSpPr>
        <p:spPr>
          <a:xfrm>
            <a:off x="425200" y="4740000"/>
            <a:ext cx="8296799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61" name="Shape 61"/>
          <p:cNvCxnSpPr/>
          <p:nvPr/>
        </p:nvCxnSpPr>
        <p:spPr>
          <a:xfrm>
            <a:off x="425200" y="415650"/>
            <a:ext cx="8296799" cy="0"/>
          </a:xfrm>
          <a:prstGeom prst="straightConnector1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62" name="Shape 62"/>
          <p:cNvSpPr txBox="1">
            <a:spLocks noGrp="1"/>
          </p:cNvSpPr>
          <p:nvPr>
            <p:ph type="title"/>
          </p:nvPr>
        </p:nvSpPr>
        <p:spPr>
          <a:xfrm>
            <a:off x="853950" y="1304850"/>
            <a:ext cx="7436099" cy="15383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algn="ctr">
              <a:spcBef>
                <a:spcPts val="0"/>
              </a:spcBef>
              <a:buClr>
                <a:schemeClr val="dk1"/>
              </a:buClr>
              <a:buSzPct val="100000"/>
              <a:buFont typeface="Lato"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1pPr>
            <a:lvl2pPr algn="ctr">
              <a:spcBef>
                <a:spcPts val="0"/>
              </a:spcBef>
              <a:buClr>
                <a:schemeClr val="dk1"/>
              </a:buClr>
              <a:buSzPct val="100000"/>
              <a:buFont typeface="Lato"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algn="ctr">
              <a:spcBef>
                <a:spcPts val="0"/>
              </a:spcBef>
              <a:buClr>
                <a:schemeClr val="dk1"/>
              </a:buClr>
              <a:buSzPct val="100000"/>
              <a:buFont typeface="Lato"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algn="ctr">
              <a:spcBef>
                <a:spcPts val="0"/>
              </a:spcBef>
              <a:buClr>
                <a:schemeClr val="dk1"/>
              </a:buClr>
              <a:buSzPct val="100000"/>
              <a:buFont typeface="Lato"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algn="ctr">
              <a:spcBef>
                <a:spcPts val="0"/>
              </a:spcBef>
              <a:buClr>
                <a:schemeClr val="dk1"/>
              </a:buClr>
              <a:buSzPct val="100000"/>
              <a:buFont typeface="Lato"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algn="ctr">
              <a:spcBef>
                <a:spcPts val="0"/>
              </a:spcBef>
              <a:buClr>
                <a:schemeClr val="dk1"/>
              </a:buClr>
              <a:buSzPct val="100000"/>
              <a:buFont typeface="Lato"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algn="ctr">
              <a:spcBef>
                <a:spcPts val="0"/>
              </a:spcBef>
              <a:buClr>
                <a:schemeClr val="dk1"/>
              </a:buClr>
              <a:buSzPct val="100000"/>
              <a:buFont typeface="Lato"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algn="ctr">
              <a:spcBef>
                <a:spcPts val="0"/>
              </a:spcBef>
              <a:buClr>
                <a:schemeClr val="dk1"/>
              </a:buClr>
              <a:buSzPct val="100000"/>
              <a:buFont typeface="Lato"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algn="ctr">
              <a:spcBef>
                <a:spcPts val="0"/>
              </a:spcBef>
              <a:buClr>
                <a:schemeClr val="dk1"/>
              </a:buClr>
              <a:buSzPct val="100000"/>
              <a:buFont typeface="Lato"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853950" y="2919450"/>
            <a:ext cx="7436099" cy="10715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0"/>
              </a:spcBef>
              <a:defRPr/>
            </a:lvl1pPr>
            <a:lvl2pPr algn="ctr">
              <a:spcBef>
                <a:spcPts val="0"/>
              </a:spcBef>
              <a:defRPr/>
            </a:lvl2pPr>
            <a:lvl3pPr algn="ctr">
              <a:spcBef>
                <a:spcPts val="0"/>
              </a:spcBef>
              <a:defRPr/>
            </a:lvl3pPr>
            <a:lvl4pPr algn="ctr">
              <a:spcBef>
                <a:spcPts val="0"/>
              </a:spcBef>
              <a:defRPr/>
            </a:lvl4pPr>
            <a:lvl5pPr algn="ctr">
              <a:spcBef>
                <a:spcPts val="0"/>
              </a:spcBef>
              <a:defRPr/>
            </a:lvl5pPr>
            <a:lvl6pPr algn="ctr">
              <a:spcBef>
                <a:spcPts val="0"/>
              </a:spcBef>
              <a:defRPr/>
            </a:lvl6pPr>
            <a:lvl7pPr algn="ctr">
              <a:spcBef>
                <a:spcPts val="0"/>
              </a:spcBef>
              <a:defRPr/>
            </a:lvl7pPr>
            <a:lvl8pPr algn="ctr">
              <a:spcBef>
                <a:spcPts val="0"/>
              </a:spcBef>
              <a:defRPr/>
            </a:lvl8pPr>
            <a:lvl9pPr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title">
    <p:bg>
      <p:bgPr>
        <a:solidFill>
          <a:schemeClr val="dk1"/>
        </a:solid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Shape 16"/>
          <p:cNvCxnSpPr/>
          <p:nvPr/>
        </p:nvCxnSpPr>
        <p:spPr>
          <a:xfrm>
            <a:off x="425200" y="415650"/>
            <a:ext cx="8296799" cy="0"/>
          </a:xfrm>
          <a:prstGeom prst="straightConnector1">
            <a:avLst/>
          </a:prstGeom>
          <a:noFill/>
          <a:ln w="3810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7" name="Shape 17"/>
          <p:cNvCxnSpPr/>
          <p:nvPr/>
        </p:nvCxnSpPr>
        <p:spPr>
          <a:xfrm>
            <a:off x="425200" y="4740000"/>
            <a:ext cx="8296799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406425" y="1806825"/>
            <a:ext cx="8296799" cy="15419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algn="ct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1pPr>
            <a:lvl2pPr algn="ct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2pPr>
            <a:lvl3pPr algn="ct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3pPr>
            <a:lvl4pPr algn="ct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4pPr>
            <a:lvl5pPr algn="ct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5pPr>
            <a:lvl6pPr algn="ct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6pPr>
            <a:lvl7pPr algn="ct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7pPr>
            <a:lvl8pPr algn="ct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8pPr>
            <a:lvl9pPr algn="ct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-GB">
                <a:solidFill>
                  <a:schemeClr val="lt1"/>
                </a:solidFill>
              </a:rPr>
              <a:t>‹#›</a:t>
            </a:fld>
            <a:endParaRPr lang="en-GB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Shape 21"/>
          <p:cNvCxnSpPr/>
          <p:nvPr/>
        </p:nvCxnSpPr>
        <p:spPr>
          <a:xfrm>
            <a:off x="2477724" y="415650"/>
            <a:ext cx="6244199" cy="0"/>
          </a:xfrm>
          <a:prstGeom prst="straightConnector1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2" name="Shape 22"/>
          <p:cNvCxnSpPr/>
          <p:nvPr/>
        </p:nvCxnSpPr>
        <p:spPr>
          <a:xfrm>
            <a:off x="2477724" y="4740000"/>
            <a:ext cx="6244199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3" name="Shape 23"/>
          <p:cNvCxnSpPr/>
          <p:nvPr/>
        </p:nvCxnSpPr>
        <p:spPr>
          <a:xfrm>
            <a:off x="425198" y="415650"/>
            <a:ext cx="183299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4" name="Shape 24"/>
          <p:cNvSpPr txBox="1">
            <a:spLocks noGrp="1"/>
          </p:cNvSpPr>
          <p:nvPr>
            <p:ph type="title"/>
          </p:nvPr>
        </p:nvSpPr>
        <p:spPr>
          <a:xfrm>
            <a:off x="2400250" y="575950"/>
            <a:ext cx="6321599" cy="6353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2410112" y="1595775"/>
            <a:ext cx="6321599" cy="3002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8" name="Shape 28"/>
          <p:cNvCxnSpPr/>
          <p:nvPr/>
        </p:nvCxnSpPr>
        <p:spPr>
          <a:xfrm>
            <a:off x="2477724" y="415650"/>
            <a:ext cx="6244199" cy="0"/>
          </a:xfrm>
          <a:prstGeom prst="straightConnector1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9" name="Shape 29"/>
          <p:cNvCxnSpPr/>
          <p:nvPr/>
        </p:nvCxnSpPr>
        <p:spPr>
          <a:xfrm>
            <a:off x="2477724" y="4740000"/>
            <a:ext cx="6244199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30" name="Shape 30"/>
          <p:cNvCxnSpPr/>
          <p:nvPr/>
        </p:nvCxnSpPr>
        <p:spPr>
          <a:xfrm>
            <a:off x="425198" y="415650"/>
            <a:ext cx="183299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1" name="Shape 31"/>
          <p:cNvSpPr txBox="1">
            <a:spLocks noGrp="1"/>
          </p:cNvSpPr>
          <p:nvPr>
            <p:ph type="title"/>
          </p:nvPr>
        </p:nvSpPr>
        <p:spPr>
          <a:xfrm>
            <a:off x="2400250" y="575950"/>
            <a:ext cx="6321599" cy="6353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body" idx="1"/>
          </p:nvPr>
        </p:nvSpPr>
        <p:spPr>
          <a:xfrm>
            <a:off x="2400302" y="1602675"/>
            <a:ext cx="3071400" cy="3002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SzPct val="100000"/>
              <a:defRPr sz="1400"/>
            </a:lvl1pPr>
            <a:lvl2pPr>
              <a:spcBef>
                <a:spcPts val="0"/>
              </a:spcBef>
              <a:buSzPct val="100000"/>
              <a:defRPr sz="1200"/>
            </a:lvl2pPr>
            <a:lvl3pPr>
              <a:spcBef>
                <a:spcPts val="0"/>
              </a:spcBef>
              <a:buSzPct val="100000"/>
              <a:defRPr sz="1200"/>
            </a:lvl3pPr>
            <a:lvl4pPr>
              <a:spcBef>
                <a:spcPts val="0"/>
              </a:spcBef>
              <a:buSzPct val="100000"/>
              <a:defRPr sz="1200"/>
            </a:lvl4pPr>
            <a:lvl5pPr>
              <a:spcBef>
                <a:spcPts val="0"/>
              </a:spcBef>
              <a:buSzPct val="100000"/>
              <a:defRPr sz="1200"/>
            </a:lvl5pPr>
            <a:lvl6pPr>
              <a:spcBef>
                <a:spcPts val="0"/>
              </a:spcBef>
              <a:buSzPct val="100000"/>
              <a:defRPr sz="1200"/>
            </a:lvl6pPr>
            <a:lvl7pPr>
              <a:spcBef>
                <a:spcPts val="0"/>
              </a:spcBef>
              <a:buSzPct val="100000"/>
              <a:defRPr sz="1200"/>
            </a:lvl7pPr>
            <a:lvl8pPr>
              <a:spcBef>
                <a:spcPts val="0"/>
              </a:spcBef>
              <a:buSzPct val="100000"/>
              <a:defRPr sz="1200"/>
            </a:lvl8pPr>
            <a:lvl9pPr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body" idx="2"/>
          </p:nvPr>
        </p:nvSpPr>
        <p:spPr>
          <a:xfrm>
            <a:off x="5650571" y="1602675"/>
            <a:ext cx="3071400" cy="3002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SzPct val="100000"/>
              <a:defRPr sz="1400"/>
            </a:lvl1pPr>
            <a:lvl2pPr>
              <a:spcBef>
                <a:spcPts val="0"/>
              </a:spcBef>
              <a:buSzPct val="100000"/>
              <a:defRPr sz="1200"/>
            </a:lvl2pPr>
            <a:lvl3pPr>
              <a:spcBef>
                <a:spcPts val="0"/>
              </a:spcBef>
              <a:buSzPct val="100000"/>
              <a:defRPr sz="1200"/>
            </a:lvl3pPr>
            <a:lvl4pPr>
              <a:spcBef>
                <a:spcPts val="0"/>
              </a:spcBef>
              <a:buSzPct val="100000"/>
              <a:defRPr sz="1200"/>
            </a:lvl4pPr>
            <a:lvl5pPr>
              <a:spcBef>
                <a:spcPts val="0"/>
              </a:spcBef>
              <a:buSzPct val="100000"/>
              <a:defRPr sz="1200"/>
            </a:lvl5pPr>
            <a:lvl6pPr>
              <a:spcBef>
                <a:spcPts val="0"/>
              </a:spcBef>
              <a:buSzPct val="100000"/>
              <a:defRPr sz="1200"/>
            </a:lvl6pPr>
            <a:lvl7pPr>
              <a:spcBef>
                <a:spcPts val="0"/>
              </a:spcBef>
              <a:buSzPct val="100000"/>
              <a:defRPr sz="1200"/>
            </a:lvl7pPr>
            <a:lvl8pPr>
              <a:spcBef>
                <a:spcPts val="0"/>
              </a:spcBef>
              <a:buSzPct val="100000"/>
              <a:defRPr sz="1200"/>
            </a:lvl8pPr>
            <a:lvl9pPr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>
            <a:spLocks noGrp="1"/>
          </p:cNvSpPr>
          <p:nvPr>
            <p:ph type="title"/>
          </p:nvPr>
        </p:nvSpPr>
        <p:spPr>
          <a:xfrm>
            <a:off x="303300" y="411575"/>
            <a:ext cx="8520599" cy="639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9" name="Shape 39"/>
          <p:cNvCxnSpPr/>
          <p:nvPr/>
        </p:nvCxnSpPr>
        <p:spPr>
          <a:xfrm>
            <a:off x="425198" y="415650"/>
            <a:ext cx="183299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40" name="Shape 40"/>
          <p:cNvSpPr txBox="1">
            <a:spLocks noGrp="1"/>
          </p:cNvSpPr>
          <p:nvPr>
            <p:ph type="title"/>
          </p:nvPr>
        </p:nvSpPr>
        <p:spPr>
          <a:xfrm>
            <a:off x="319500" y="936600"/>
            <a:ext cx="2807999" cy="7556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SzPct val="100000"/>
              <a:defRPr sz="2400"/>
            </a:lvl1pPr>
            <a:lvl2pPr>
              <a:spcBef>
                <a:spcPts val="0"/>
              </a:spcBef>
              <a:buSzPct val="100000"/>
              <a:defRPr sz="2400"/>
            </a:lvl2pPr>
            <a:lvl3pPr>
              <a:spcBef>
                <a:spcPts val="0"/>
              </a:spcBef>
              <a:buSzPct val="100000"/>
              <a:defRPr sz="2400"/>
            </a:lvl3pPr>
            <a:lvl4pPr>
              <a:spcBef>
                <a:spcPts val="0"/>
              </a:spcBef>
              <a:buSzPct val="100000"/>
              <a:defRPr sz="2400"/>
            </a:lvl4pPr>
            <a:lvl5pPr>
              <a:spcBef>
                <a:spcPts val="0"/>
              </a:spcBef>
              <a:buSzPct val="100000"/>
              <a:defRPr sz="2400"/>
            </a:lvl5pPr>
            <a:lvl6pPr>
              <a:spcBef>
                <a:spcPts val="0"/>
              </a:spcBef>
              <a:buSzPct val="100000"/>
              <a:defRPr sz="2400"/>
            </a:lvl6pPr>
            <a:lvl7pPr>
              <a:spcBef>
                <a:spcPts val="0"/>
              </a:spcBef>
              <a:buSzPct val="100000"/>
              <a:defRPr sz="2400"/>
            </a:lvl7pPr>
            <a:lvl8pPr>
              <a:spcBef>
                <a:spcPts val="0"/>
              </a:spcBef>
              <a:buSzPct val="100000"/>
              <a:defRPr sz="2400"/>
            </a:lvl8pPr>
            <a:lvl9pPr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1"/>
          </p:nvPr>
        </p:nvSpPr>
        <p:spPr>
          <a:xfrm>
            <a:off x="319500" y="1846803"/>
            <a:ext cx="2807999" cy="2806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SzPct val="100000"/>
              <a:defRPr sz="1200"/>
            </a:lvl1pPr>
            <a:lvl2pPr>
              <a:spcBef>
                <a:spcPts val="0"/>
              </a:spcBef>
              <a:buSzPct val="100000"/>
              <a:defRPr sz="1200"/>
            </a:lvl2pPr>
            <a:lvl3pPr>
              <a:spcBef>
                <a:spcPts val="0"/>
              </a:spcBef>
              <a:buSzPct val="100000"/>
              <a:defRPr sz="1200"/>
            </a:lvl3pPr>
            <a:lvl4pPr>
              <a:spcBef>
                <a:spcPts val="0"/>
              </a:spcBef>
              <a:buSzPct val="100000"/>
              <a:defRPr sz="1200"/>
            </a:lvl4pPr>
            <a:lvl5pPr>
              <a:spcBef>
                <a:spcPts val="0"/>
              </a:spcBef>
              <a:buSzPct val="100000"/>
              <a:defRPr sz="1200"/>
            </a:lvl5pPr>
            <a:lvl6pPr>
              <a:spcBef>
                <a:spcPts val="0"/>
              </a:spcBef>
              <a:buSzPct val="100000"/>
              <a:defRPr sz="1200"/>
            </a:lvl6pPr>
            <a:lvl7pPr>
              <a:spcBef>
                <a:spcPts val="0"/>
              </a:spcBef>
              <a:buSzPct val="100000"/>
              <a:defRPr sz="1200"/>
            </a:lvl7pPr>
            <a:lvl8pPr>
              <a:spcBef>
                <a:spcPts val="0"/>
              </a:spcBef>
              <a:buSzPct val="100000"/>
              <a:defRPr sz="1200"/>
            </a:lvl8pPr>
            <a:lvl9pPr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bg>
      <p:bgPr>
        <a:solidFill>
          <a:schemeClr val="lt2"/>
        </a:solidFill>
        <a:effectLst/>
      </p:bgPr>
    </p:bg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4" name="Shape 44"/>
          <p:cNvCxnSpPr/>
          <p:nvPr/>
        </p:nvCxnSpPr>
        <p:spPr>
          <a:xfrm>
            <a:off x="425198" y="415650"/>
            <a:ext cx="183299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283103" y="712140"/>
            <a:ext cx="6244199" cy="38354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1pPr>
            <a:lvl2pPr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2pPr>
            <a:lvl3pPr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3pPr>
            <a:lvl4pPr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4pPr>
            <a:lvl5pPr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5pPr>
            <a:lvl6pPr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6pPr>
            <a:lvl7pPr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7pPr>
            <a:lvl8pPr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8pPr>
            <a:lvl9pPr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-GB">
                <a:solidFill>
                  <a:schemeClr val="lt1"/>
                </a:solidFill>
              </a:rPr>
              <a:t>‹#›</a:t>
            </a:fld>
            <a:endParaRPr lang="en-GB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/>
          <p:nvPr/>
        </p:nvSpPr>
        <p:spPr>
          <a:xfrm>
            <a:off x="4572000" y="125"/>
            <a:ext cx="4572000" cy="5143499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cxnSp>
        <p:nvCxnSpPr>
          <p:cNvPr id="49" name="Shape 4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50" name="Shape 50"/>
          <p:cNvSpPr txBox="1">
            <a:spLocks noGrp="1"/>
          </p:cNvSpPr>
          <p:nvPr>
            <p:ph type="title"/>
          </p:nvPr>
        </p:nvSpPr>
        <p:spPr>
          <a:xfrm>
            <a:off x="265500" y="1397350"/>
            <a:ext cx="4045199" cy="13181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algn="ctr">
              <a:spcBef>
                <a:spcPts val="0"/>
              </a:spcBef>
              <a:buClr>
                <a:schemeClr val="dk1"/>
              </a:buClr>
              <a:buSzPct val="100000"/>
              <a:defRPr sz="3600">
                <a:solidFill>
                  <a:schemeClr val="dk1"/>
                </a:solidFill>
              </a:defRPr>
            </a:lvl1pPr>
            <a:lvl2pPr algn="ctr">
              <a:spcBef>
                <a:spcPts val="0"/>
              </a:spcBef>
              <a:buClr>
                <a:schemeClr val="dk1"/>
              </a:buClr>
              <a:buSzPct val="100000"/>
              <a:defRPr sz="3600">
                <a:solidFill>
                  <a:schemeClr val="dk1"/>
                </a:solidFill>
              </a:defRPr>
            </a:lvl2pPr>
            <a:lvl3pPr algn="ctr">
              <a:spcBef>
                <a:spcPts val="0"/>
              </a:spcBef>
              <a:buClr>
                <a:schemeClr val="dk1"/>
              </a:buClr>
              <a:buSzPct val="100000"/>
              <a:defRPr sz="3600">
                <a:solidFill>
                  <a:schemeClr val="dk1"/>
                </a:solidFill>
              </a:defRPr>
            </a:lvl3pPr>
            <a:lvl4pPr algn="ctr">
              <a:spcBef>
                <a:spcPts val="0"/>
              </a:spcBef>
              <a:buClr>
                <a:schemeClr val="dk1"/>
              </a:buClr>
              <a:buSzPct val="100000"/>
              <a:defRPr sz="3600">
                <a:solidFill>
                  <a:schemeClr val="dk1"/>
                </a:solidFill>
              </a:defRPr>
            </a:lvl4pPr>
            <a:lvl5pPr algn="ctr">
              <a:spcBef>
                <a:spcPts val="0"/>
              </a:spcBef>
              <a:buClr>
                <a:schemeClr val="dk1"/>
              </a:buClr>
              <a:buSzPct val="100000"/>
              <a:defRPr sz="3600">
                <a:solidFill>
                  <a:schemeClr val="dk1"/>
                </a:solidFill>
              </a:defRPr>
            </a:lvl5pPr>
            <a:lvl6pPr algn="ctr">
              <a:spcBef>
                <a:spcPts val="0"/>
              </a:spcBef>
              <a:buClr>
                <a:schemeClr val="dk1"/>
              </a:buClr>
              <a:buSzPct val="100000"/>
              <a:defRPr sz="3600">
                <a:solidFill>
                  <a:schemeClr val="dk1"/>
                </a:solidFill>
              </a:defRPr>
            </a:lvl6pPr>
            <a:lvl7pPr algn="ctr">
              <a:spcBef>
                <a:spcPts val="0"/>
              </a:spcBef>
              <a:buClr>
                <a:schemeClr val="dk1"/>
              </a:buClr>
              <a:buSzPct val="100000"/>
              <a:defRPr sz="3600">
                <a:solidFill>
                  <a:schemeClr val="dk1"/>
                </a:solidFill>
              </a:defRPr>
            </a:lvl7pPr>
            <a:lvl8pPr algn="ctr">
              <a:spcBef>
                <a:spcPts val="0"/>
              </a:spcBef>
              <a:buClr>
                <a:schemeClr val="dk1"/>
              </a:buClr>
              <a:buSzPct val="100000"/>
              <a:defRPr sz="3600">
                <a:solidFill>
                  <a:schemeClr val="dk1"/>
                </a:solidFill>
              </a:defRPr>
            </a:lvl8pPr>
            <a:lvl9pPr algn="ctr">
              <a:spcBef>
                <a:spcPts val="0"/>
              </a:spcBef>
              <a:buClr>
                <a:schemeClr val="dk1"/>
              </a:buClr>
              <a:buSzPct val="100000"/>
              <a:defRPr sz="36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subTitle" idx="1"/>
          </p:nvPr>
        </p:nvSpPr>
        <p:spPr>
          <a:xfrm>
            <a:off x="265500" y="2735370"/>
            <a:ext cx="4045199" cy="13455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0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-GB">
                <a:solidFill>
                  <a:schemeClr val="lt1"/>
                </a:solidFill>
              </a:rPr>
              <a:t>‹#›</a:t>
            </a:fld>
            <a:endParaRPr lang="en-GB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5" name="Shape 55"/>
          <p:cNvCxnSpPr/>
          <p:nvPr/>
        </p:nvCxnSpPr>
        <p:spPr>
          <a:xfrm>
            <a:off x="425200" y="4740000"/>
            <a:ext cx="8296799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6" name="Shape 56"/>
          <p:cNvCxnSpPr/>
          <p:nvPr/>
        </p:nvCxnSpPr>
        <p:spPr>
          <a:xfrm>
            <a:off x="425198" y="415650"/>
            <a:ext cx="183299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57" name="Shape 57"/>
          <p:cNvSpPr txBox="1">
            <a:spLocks noGrp="1"/>
          </p:cNvSpPr>
          <p:nvPr>
            <p:ph type="body" idx="1"/>
          </p:nvPr>
        </p:nvSpPr>
        <p:spPr>
          <a:xfrm>
            <a:off x="328017" y="4226025"/>
            <a:ext cx="8388600" cy="3936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2400250" y="575950"/>
            <a:ext cx="6321599" cy="635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2410112" y="1595775"/>
            <a:ext cx="6321599" cy="3002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Lato"/>
              <a:defRPr sz="18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algn="r">
              <a:spcBef>
                <a:spcPts val="0"/>
              </a:spcBef>
              <a:buNone/>
            </a:pPr>
            <a:fld id="{00000000-1234-1234-1234-123412341234}" type="slidenum">
              <a:rPr lang="en-GB"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‹#›</a:t>
            </a:fld>
            <a:endParaRPr lang="en-GB" sz="1000">
              <a:solidFill>
                <a:schemeClr val="dk2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prezi.com/edqccdhhrtnm/tadashi-suzukis-actor-training-technique/" TargetMode="External"/><Relationship Id="rId7" Type="http://schemas.openxmlformats.org/officeDocument/2006/relationships/hyperlink" Target="http://www.scot-suzukicompany.com/en/profile.php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Relationship Id="rId6" Type="http://schemas.openxmlformats.org/officeDocument/2006/relationships/hyperlink" Target="https://en.wikipedia.org/wiki/Tadashi_Suzuki" TargetMode="External"/><Relationship Id="rId5" Type="http://schemas.openxmlformats.org/officeDocument/2006/relationships/hyperlink" Target="https://prezi.com/uyofwu74079d/tadashi-suzuki/" TargetMode="External"/><Relationship Id="rId4" Type="http://schemas.openxmlformats.org/officeDocument/2006/relationships/hyperlink" Target="http://dlibrary.acu.edu.au/staffhome/siryan/academy/theatres/suzuki,%20t.htm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>
            <a:spLocks noGrp="1"/>
          </p:cNvSpPr>
          <p:nvPr>
            <p:ph type="ctrTitle"/>
          </p:nvPr>
        </p:nvSpPr>
        <p:spPr>
          <a:xfrm>
            <a:off x="2371725" y="630225"/>
            <a:ext cx="6331500" cy="15419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GB"/>
              <a:t>Tadashi-Suzuki </a:t>
            </a:r>
          </a:p>
        </p:txBody>
      </p:sp>
      <p:sp>
        <p:nvSpPr>
          <p:cNvPr id="69" name="Shape 69"/>
          <p:cNvSpPr txBox="1">
            <a:spLocks noGrp="1"/>
          </p:cNvSpPr>
          <p:nvPr>
            <p:ph type="subTitle" idx="1"/>
          </p:nvPr>
        </p:nvSpPr>
        <p:spPr>
          <a:xfrm>
            <a:off x="2390266" y="3238450"/>
            <a:ext cx="6331500" cy="12416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GB"/>
              <a:t>The one and only</a:t>
            </a:r>
          </a:p>
        </p:txBody>
      </p:sp>
      <p:pic>
        <p:nvPicPr>
          <p:cNvPr id="70" name="Shape 7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390276" y="1477650"/>
            <a:ext cx="2291999" cy="3002499"/>
          </a:xfrm>
          <a:prstGeom prst="rect">
            <a:avLst/>
          </a:prstGeom>
          <a:noFill/>
          <a:ln>
            <a:noFill/>
          </a:ln>
        </p:spPr>
      </p:pic>
      <p:pic>
        <p:nvPicPr>
          <p:cNvPr id="71" name="Shape 7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284875" y="1901278"/>
            <a:ext cx="3222500" cy="21552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 txBox="1">
            <a:spLocks noGrp="1"/>
          </p:cNvSpPr>
          <p:nvPr>
            <p:ph type="title"/>
          </p:nvPr>
        </p:nvSpPr>
        <p:spPr>
          <a:xfrm>
            <a:off x="2400250" y="575950"/>
            <a:ext cx="6321599" cy="6353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GB"/>
              <a:t>Standing Statues </a:t>
            </a:r>
          </a:p>
        </p:txBody>
      </p:sp>
      <p:sp>
        <p:nvSpPr>
          <p:cNvPr id="130" name="Shape 130"/>
          <p:cNvSpPr txBox="1">
            <a:spLocks noGrp="1"/>
          </p:cNvSpPr>
          <p:nvPr>
            <p:ph type="body" idx="1"/>
          </p:nvPr>
        </p:nvSpPr>
        <p:spPr>
          <a:xfrm>
            <a:off x="2410112" y="1595775"/>
            <a:ext cx="6321599" cy="3002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31" name="Shape 131">
            <a:hlinkClick r:id=""/>
          </p:cNvPr>
          <p:cNvSpPr/>
          <p:nvPr/>
        </p:nvSpPr>
        <p:spPr>
          <a:xfrm>
            <a:off x="3649125" y="1595773"/>
            <a:ext cx="3593956" cy="2695425"/>
          </a:xfrm>
          <a:prstGeom prst="rect">
            <a:avLst/>
          </a:prstGeom>
          <a:blipFill>
            <a:blip r:embed="rId3">
              <a:alphaModFix/>
            </a:blip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 txBox="1">
            <a:spLocks noGrp="1"/>
          </p:cNvSpPr>
          <p:nvPr>
            <p:ph type="title"/>
          </p:nvPr>
        </p:nvSpPr>
        <p:spPr>
          <a:xfrm>
            <a:off x="2400250" y="575950"/>
            <a:ext cx="6321599" cy="6353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GB"/>
              <a:t>Actor’s feedback on Tadashi’s Method </a:t>
            </a:r>
          </a:p>
        </p:txBody>
      </p:sp>
      <p:sp>
        <p:nvSpPr>
          <p:cNvPr id="137" name="Shape 137"/>
          <p:cNvSpPr txBox="1">
            <a:spLocks noGrp="1"/>
          </p:cNvSpPr>
          <p:nvPr>
            <p:ph type="body" idx="1"/>
          </p:nvPr>
        </p:nvSpPr>
        <p:spPr>
          <a:xfrm>
            <a:off x="2410112" y="1595775"/>
            <a:ext cx="6321599" cy="3002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</a:pPr>
            <a:r>
              <a:rPr lang="en-GB"/>
              <a:t>Emphasis on how it made brain connect to body. 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-GB"/>
              <a:t>Helped them find their centre and connect to their energy. 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-GB"/>
              <a:t>Made them aware of their breathing even when speaking. 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-GB"/>
              <a:t>Took them out of their comfort zone. 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 txBox="1">
            <a:spLocks noGrp="1"/>
          </p:cNvSpPr>
          <p:nvPr>
            <p:ph type="title"/>
          </p:nvPr>
        </p:nvSpPr>
        <p:spPr>
          <a:xfrm>
            <a:off x="2400250" y="575950"/>
            <a:ext cx="6321599" cy="6353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GB"/>
              <a:t>Sources </a:t>
            </a:r>
          </a:p>
        </p:txBody>
      </p:sp>
      <p:sp>
        <p:nvSpPr>
          <p:cNvPr id="143" name="Shape 143"/>
          <p:cNvSpPr txBox="1">
            <a:spLocks noGrp="1"/>
          </p:cNvSpPr>
          <p:nvPr>
            <p:ph type="body" idx="1"/>
          </p:nvPr>
        </p:nvSpPr>
        <p:spPr>
          <a:xfrm>
            <a:off x="2400250" y="1286800"/>
            <a:ext cx="5942100" cy="2409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-GB" u="sng">
                <a:solidFill>
                  <a:schemeClr val="hlink"/>
                </a:solidFill>
                <a:hlinkClick r:id="rId3"/>
              </a:rPr>
              <a:t>https://prezi.com/edqccdhhrtnm/tadashi-suzukis-actor-training-technique/</a:t>
            </a:r>
          </a:p>
          <a:p>
            <a:pPr rtl="0">
              <a:spcBef>
                <a:spcPts val="0"/>
              </a:spcBef>
              <a:buNone/>
            </a:pPr>
            <a:r>
              <a:rPr lang="en-GB" u="sng">
                <a:solidFill>
                  <a:schemeClr val="hlink"/>
                </a:solidFill>
                <a:hlinkClick r:id="rId4"/>
              </a:rPr>
              <a:t>http://dlibrary.acu.edu.au/staffhome/siryan/academy/theatres/suzuki,%20t.htm</a:t>
            </a:r>
          </a:p>
          <a:p>
            <a:pPr rtl="0">
              <a:spcBef>
                <a:spcPts val="0"/>
              </a:spcBef>
              <a:buNone/>
            </a:pPr>
            <a:r>
              <a:rPr lang="en-GB" u="sng">
                <a:solidFill>
                  <a:schemeClr val="hlink"/>
                </a:solidFill>
                <a:hlinkClick r:id="rId5"/>
              </a:rPr>
              <a:t>https://prezi.com/uyofwu74079d/tadashi-suzuki/</a:t>
            </a:r>
          </a:p>
          <a:p>
            <a:pPr rtl="0">
              <a:spcBef>
                <a:spcPts val="0"/>
              </a:spcBef>
              <a:buNone/>
            </a:pPr>
            <a:r>
              <a:rPr lang="en-GB" u="sng">
                <a:solidFill>
                  <a:schemeClr val="hlink"/>
                </a:solidFill>
                <a:hlinkClick r:id="rId6"/>
              </a:rPr>
              <a:t>https://en.wikipedia.org/wiki/Tadashi_Suzuki</a:t>
            </a:r>
          </a:p>
          <a:p>
            <a:pPr rtl="0">
              <a:spcBef>
                <a:spcPts val="0"/>
              </a:spcBef>
              <a:buNone/>
            </a:pPr>
            <a:r>
              <a:rPr lang="en-GB" u="sng">
                <a:solidFill>
                  <a:schemeClr val="hlink"/>
                </a:solidFill>
                <a:hlinkClick r:id="rId7"/>
              </a:rPr>
              <a:t>http://www.scot-suzukicompany.com/en/profile.php</a:t>
            </a:r>
          </a:p>
          <a:p>
            <a:pPr rtl="0">
              <a:spcBef>
                <a:spcPts val="0"/>
              </a:spcBef>
              <a:buNone/>
            </a:pPr>
            <a:endParaRPr/>
          </a:p>
          <a:p>
            <a:pPr rtl="0">
              <a:spcBef>
                <a:spcPts val="0"/>
              </a:spcBef>
              <a:buNone/>
            </a:pPr>
            <a:endParaRPr/>
          </a:p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 txBox="1">
            <a:spLocks noGrp="1"/>
          </p:cNvSpPr>
          <p:nvPr>
            <p:ph type="title"/>
          </p:nvPr>
        </p:nvSpPr>
        <p:spPr>
          <a:xfrm>
            <a:off x="2400250" y="575950"/>
            <a:ext cx="6321599" cy="6353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GB"/>
              <a:t>Background</a:t>
            </a:r>
          </a:p>
        </p:txBody>
      </p:sp>
      <p:sp>
        <p:nvSpPr>
          <p:cNvPr id="77" name="Shape 77"/>
          <p:cNvSpPr txBox="1">
            <a:spLocks noGrp="1"/>
          </p:cNvSpPr>
          <p:nvPr>
            <p:ph type="body" idx="1"/>
          </p:nvPr>
        </p:nvSpPr>
        <p:spPr>
          <a:xfrm>
            <a:off x="2400262" y="1070550"/>
            <a:ext cx="6321599" cy="3002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</a:pPr>
            <a:r>
              <a:rPr lang="en-GB"/>
              <a:t>June 20, 1939 (currently 76).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-GB"/>
              <a:t>Shimizu Japan.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-GB"/>
              <a:t>His interests turned around Noh and Kabuki (japanese style) 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-GB"/>
              <a:t>He was inspired by a Noh performance he saw in France. 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78" name="Shape 7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671700" y="2843400"/>
            <a:ext cx="2071949" cy="17729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9" name="Shape 7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960975" y="2843400"/>
            <a:ext cx="2250826" cy="1772949"/>
          </a:xfrm>
          <a:prstGeom prst="rect">
            <a:avLst/>
          </a:prstGeom>
          <a:noFill/>
          <a:ln>
            <a:noFill/>
          </a:ln>
        </p:spPr>
      </p:pic>
      <p:pic>
        <p:nvPicPr>
          <p:cNvPr id="80" name="Shape 80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667400" y="503250"/>
            <a:ext cx="1848975" cy="12104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>
            <a:spLocks noGrp="1"/>
          </p:cNvSpPr>
          <p:nvPr>
            <p:ph type="title"/>
          </p:nvPr>
        </p:nvSpPr>
        <p:spPr>
          <a:xfrm>
            <a:off x="2400250" y="575950"/>
            <a:ext cx="6321599" cy="6353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GB"/>
              <a:t>Work </a:t>
            </a:r>
          </a:p>
        </p:txBody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2410112" y="1595775"/>
            <a:ext cx="6321599" cy="3002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</a:pPr>
            <a:r>
              <a:rPr lang="en-GB"/>
              <a:t>Theatre director, writer and philosopher. 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-GB"/>
              <a:t>Founder and director of the Suzuki Company (great SCOT). 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-GB"/>
              <a:t>Organizer of first theatre festival (Toga festival). 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-GB"/>
              <a:t>Creator of the Suzuki Method acting of training. 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-GB"/>
              <a:t>‘’On the Dramatic Passions’’, ‘’The Trojan Women’’, ‘’Dionysus’’, ‘’King Lear’’, ‘’Madame de Sade’’ and many others. 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-GB" sz="9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</a:p>
          <a:p>
            <a:pPr lvl="0">
              <a:spcBef>
                <a:spcPts val="0"/>
              </a:spcBef>
              <a:buNone/>
            </a:pPr>
            <a:endParaRPr sz="9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>
            <a:spLocks noGrp="1"/>
          </p:cNvSpPr>
          <p:nvPr>
            <p:ph type="title"/>
          </p:nvPr>
        </p:nvSpPr>
        <p:spPr>
          <a:xfrm>
            <a:off x="2400250" y="575950"/>
            <a:ext cx="6321599" cy="6353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GB"/>
              <a:t>The Suzuki Method of acting </a:t>
            </a:r>
          </a:p>
        </p:txBody>
      </p:sp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>
            <a:off x="2410112" y="1595775"/>
            <a:ext cx="6321599" cy="3002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</a:pPr>
            <a:r>
              <a:rPr lang="en-GB"/>
              <a:t>A collection of exercises that attempts the disorientation of one’s centre of gravity, disrupt the breath and challenge the limits of physical and emotional experience.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-GB"/>
              <a:t>Stillness and motion are two basic components of method: ‘’Look for the movement in stillness, for the stillness in movement’’. 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>
            <a:spLocks noGrp="1"/>
          </p:cNvSpPr>
          <p:nvPr>
            <p:ph type="title"/>
          </p:nvPr>
        </p:nvSpPr>
        <p:spPr>
          <a:xfrm>
            <a:off x="2400250" y="575950"/>
            <a:ext cx="6321599" cy="6353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GB"/>
              <a:t>Suzuki’s ideology </a:t>
            </a:r>
          </a:p>
        </p:txBody>
      </p:sp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2410112" y="1595775"/>
            <a:ext cx="6321599" cy="3002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</a:pPr>
            <a:r>
              <a:rPr lang="en-GB"/>
              <a:t>Spoken words are directly tied to human gesture, and the actor’s goal is to convince the audience of something. 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-GB"/>
              <a:t>Foot movements in order to please the audience. 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-GB"/>
              <a:t>‘’Wearing shoes makes the actor’s lose their feet’’.</a:t>
            </a:r>
          </a:p>
          <a:p>
            <a:pPr marL="457200" lvl="0" indent="-228600">
              <a:spcBef>
                <a:spcPts val="0"/>
              </a:spcBef>
            </a:pPr>
            <a:r>
              <a:rPr lang="en-GB"/>
              <a:t>Performance begins when you are feeling the roots from the ground. 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>
            <a:spLocks noGrp="1"/>
          </p:cNvSpPr>
          <p:nvPr>
            <p:ph type="title"/>
          </p:nvPr>
        </p:nvSpPr>
        <p:spPr>
          <a:xfrm>
            <a:off x="2400250" y="575950"/>
            <a:ext cx="6321599" cy="6353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GB"/>
              <a:t>Suzuki’s focus/goals</a:t>
            </a:r>
          </a:p>
        </p:txBody>
      </p:sp>
      <p:sp>
        <p:nvSpPr>
          <p:cNvPr id="104" name="Shape 104"/>
          <p:cNvSpPr txBox="1">
            <a:spLocks noGrp="1"/>
          </p:cNvSpPr>
          <p:nvPr>
            <p:ph type="body" idx="1"/>
          </p:nvPr>
        </p:nvSpPr>
        <p:spPr>
          <a:xfrm>
            <a:off x="2410112" y="1595775"/>
            <a:ext cx="6321599" cy="3002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</a:pPr>
            <a:r>
              <a:rPr lang="en-GB"/>
              <a:t>Bring people back to animal energy  (or instincts). 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-GB"/>
              <a:t>Reveal difficulties of human nature through performance. 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105" name="Shape 10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740075" y="2519046"/>
            <a:ext cx="2815299" cy="18827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>
            <a:spLocks noGrp="1"/>
          </p:cNvSpPr>
          <p:nvPr>
            <p:ph type="title"/>
          </p:nvPr>
        </p:nvSpPr>
        <p:spPr>
          <a:xfrm>
            <a:off x="2400250" y="575950"/>
            <a:ext cx="6321599" cy="6353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GB"/>
              <a:t>Goals of actor during training</a:t>
            </a:r>
          </a:p>
        </p:txBody>
      </p:sp>
      <p:sp>
        <p:nvSpPr>
          <p:cNvPr id="111" name="Shape 111"/>
          <p:cNvSpPr txBox="1">
            <a:spLocks noGrp="1"/>
          </p:cNvSpPr>
          <p:nvPr>
            <p:ph type="body" idx="1"/>
          </p:nvPr>
        </p:nvSpPr>
        <p:spPr>
          <a:xfrm>
            <a:off x="2410112" y="1595775"/>
            <a:ext cx="6321599" cy="3002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</a:pPr>
            <a:r>
              <a:rPr lang="en-GB"/>
              <a:t>Understand the ways which the feet contact the floor. 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-GB"/>
              <a:t>Breath through the nose. 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-GB"/>
              <a:t>When stomping, send the energy through the floor into the ground, not onto it. 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-GB"/>
              <a:t>Upper body free but strong. 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-GB"/>
              <a:t>Constant focus and awareness. 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-GB"/>
              <a:t>Maintain a blank expression. </a:t>
            </a:r>
          </a:p>
          <a:p>
            <a:pPr marL="457200" lvl="0" indent="-228600">
              <a:spcBef>
                <a:spcPts val="0"/>
              </a:spcBef>
            </a:pPr>
            <a:r>
              <a:rPr lang="en-GB"/>
              <a:t>Lower body constantly engaged. 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 txBox="1">
            <a:spLocks noGrp="1"/>
          </p:cNvSpPr>
          <p:nvPr>
            <p:ph type="title"/>
          </p:nvPr>
        </p:nvSpPr>
        <p:spPr>
          <a:xfrm>
            <a:off x="2400250" y="575950"/>
            <a:ext cx="6321599" cy="6353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GB"/>
              <a:t>Importance of centre of gravity</a:t>
            </a:r>
          </a:p>
        </p:txBody>
      </p:sp>
      <p:sp>
        <p:nvSpPr>
          <p:cNvPr id="117" name="Shape 117"/>
          <p:cNvSpPr txBox="1">
            <a:spLocks noGrp="1"/>
          </p:cNvSpPr>
          <p:nvPr>
            <p:ph type="body" idx="1"/>
          </p:nvPr>
        </p:nvSpPr>
        <p:spPr>
          <a:xfrm>
            <a:off x="2410112" y="1595775"/>
            <a:ext cx="6321599" cy="3002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</a:pPr>
            <a:r>
              <a:rPr lang="en-GB"/>
              <a:t>It is like a well of power. If used wisely, you can access endless energy. 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-GB"/>
              <a:t>It must be low and the energy must be controlled. </a:t>
            </a:r>
          </a:p>
          <a:p>
            <a:pPr marL="457200" lvl="0" indent="-228600">
              <a:spcBef>
                <a:spcPts val="0"/>
              </a:spcBef>
            </a:pPr>
            <a:r>
              <a:rPr lang="en-GB"/>
              <a:t>Permitting physical strain will permit psychological strain which will bring big emotions. alive.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 txBox="1">
            <a:spLocks noGrp="1"/>
          </p:cNvSpPr>
          <p:nvPr>
            <p:ph type="title"/>
          </p:nvPr>
        </p:nvSpPr>
        <p:spPr>
          <a:xfrm>
            <a:off x="2400250" y="575950"/>
            <a:ext cx="6321599" cy="6353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GB"/>
              <a:t>Ten ways of walking  </a:t>
            </a:r>
          </a:p>
        </p:txBody>
      </p:sp>
      <p:sp>
        <p:nvSpPr>
          <p:cNvPr id="123" name="Shape 123"/>
          <p:cNvSpPr txBox="1">
            <a:spLocks noGrp="1"/>
          </p:cNvSpPr>
          <p:nvPr>
            <p:ph type="body" idx="1"/>
          </p:nvPr>
        </p:nvSpPr>
        <p:spPr>
          <a:xfrm>
            <a:off x="2410112" y="1595775"/>
            <a:ext cx="6321599" cy="3002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24" name="Shape 124">
            <a:hlinkClick r:id=""/>
          </p:cNvPr>
          <p:cNvSpPr/>
          <p:nvPr/>
        </p:nvSpPr>
        <p:spPr>
          <a:xfrm>
            <a:off x="3558250" y="1679025"/>
            <a:ext cx="3587300" cy="2690475"/>
          </a:xfrm>
          <a:prstGeom prst="rect">
            <a:avLst/>
          </a:prstGeom>
          <a:blipFill>
            <a:blip r:embed="rId3">
              <a:alphaModFix/>
            </a:blip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swiss-2">
  <a:themeElements>
    <a:clrScheme name="Swiss">
      <a:dk1>
        <a:srgbClr val="F46524"/>
      </a:dk1>
      <a:lt1>
        <a:srgbClr val="FFFFFF"/>
      </a:lt1>
      <a:dk2>
        <a:srgbClr val="000000"/>
      </a:dk2>
      <a:lt2>
        <a:srgbClr val="757575"/>
      </a:lt2>
      <a:accent1>
        <a:srgbClr val="01579B"/>
      </a:accent1>
      <a:accent2>
        <a:srgbClr val="27C7BD"/>
      </a:accent2>
      <a:accent3>
        <a:srgbClr val="0099E8"/>
      </a:accent3>
      <a:accent4>
        <a:srgbClr val="51B9A3"/>
      </a:accent4>
      <a:accent5>
        <a:srgbClr val="FB8C00"/>
      </a:accent5>
      <a:accent6>
        <a:srgbClr val="FFAE88"/>
      </a:accent6>
      <a:hlink>
        <a:srgbClr val="0277BD"/>
      </a:hlink>
      <a:folHlink>
        <a:srgbClr val="0277B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412</Words>
  <Application>Microsoft Office PowerPoint</Application>
  <PresentationFormat>On-screen Show (16:9)</PresentationFormat>
  <Paragraphs>52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Lato</vt:lpstr>
      <vt:lpstr>Raleway</vt:lpstr>
      <vt:lpstr>swiss-2</vt:lpstr>
      <vt:lpstr>Tadashi-Suzuki </vt:lpstr>
      <vt:lpstr>Background</vt:lpstr>
      <vt:lpstr>Work </vt:lpstr>
      <vt:lpstr>The Suzuki Method of acting </vt:lpstr>
      <vt:lpstr>Suzuki’s ideology </vt:lpstr>
      <vt:lpstr>Suzuki’s focus/goals</vt:lpstr>
      <vt:lpstr>Goals of actor during training</vt:lpstr>
      <vt:lpstr>Importance of centre of gravity</vt:lpstr>
      <vt:lpstr>Ten ways of walking  </vt:lpstr>
      <vt:lpstr>Standing Statues </vt:lpstr>
      <vt:lpstr>Actor’s feedback on Tadashi’s Method </vt:lpstr>
      <vt:lpstr>Sources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Tadashi-Suzuki </dc:title>
  <dc:creator>Fessler Tim</dc:creator>
  <cp:lastModifiedBy>Fessler Tim</cp:lastModifiedBy>
  <cp:revision>1</cp:revision>
  <dcterms:modified xsi:type="dcterms:W3CDTF">2015-11-13T12:53:09Z</dcterms:modified>
</cp:coreProperties>
</file>