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swald" panose="020B0604020202020204" charset="0"/>
      <p:regular r:id="rId12"/>
      <p:bold r:id="rId13"/>
    </p:embeddedFont>
    <p:embeddedFont>
      <p:font typeface="Source Code Pro" panose="020B0604020202020204" charset="0"/>
      <p:regular r:id="rId14"/>
      <p:bold r:id="rId1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0504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>
            <a:off x="4226100" y="2933549"/>
            <a:ext cx="691799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413275" y="2988275"/>
            <a:ext cx="9104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12000"/>
            </a:lvl1pPr>
            <a:lvl2pPr>
              <a:spcBef>
                <a:spcPts val="0"/>
              </a:spcBef>
              <a:buSzPct val="100000"/>
              <a:defRPr sz="12000"/>
            </a:lvl2pPr>
            <a:lvl3pPr>
              <a:spcBef>
                <a:spcPts val="0"/>
              </a:spcBef>
              <a:buSzPct val="100000"/>
              <a:defRPr sz="12000"/>
            </a:lvl3pPr>
            <a:lvl4pPr>
              <a:spcBef>
                <a:spcPts val="0"/>
              </a:spcBef>
              <a:buSzPct val="100000"/>
              <a:defRPr sz="12000"/>
            </a:lvl4pPr>
            <a:lvl5pPr>
              <a:spcBef>
                <a:spcPts val="0"/>
              </a:spcBef>
              <a:buSzPct val="100000"/>
              <a:defRPr sz="12000"/>
            </a:lvl5pPr>
            <a:lvl6pPr>
              <a:spcBef>
                <a:spcPts val="0"/>
              </a:spcBef>
              <a:buSzPct val="100000"/>
              <a:defRPr sz="12000"/>
            </a:lvl6pPr>
            <a:lvl7pPr>
              <a:spcBef>
                <a:spcPts val="0"/>
              </a:spcBef>
              <a:buSzPct val="100000"/>
              <a:defRPr sz="12000"/>
            </a:lvl7pPr>
            <a:lvl8pPr>
              <a:spcBef>
                <a:spcPts val="0"/>
              </a:spcBef>
              <a:buSzPct val="100000"/>
              <a:defRPr sz="12000"/>
            </a:lvl8pPr>
            <a:lvl9pPr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3"/>
          <p:cNvCxnSpPr/>
          <p:nvPr/>
        </p:nvCxnSpPr>
        <p:spPr>
          <a:xfrm>
            <a:off x="418675" y="145778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7999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099" cy="4085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175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57719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199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GB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toweb.org/aboutpto/a-brief-biography-of-augusto-boa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rechtforum.org/aboutto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44975" y="528900"/>
            <a:ext cx="7337400" cy="408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“Dialogue is democracy”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algn="r">
              <a:spcBef>
                <a:spcPts val="0"/>
              </a:spcBef>
              <a:buNone/>
            </a:pPr>
            <a:r>
              <a:rPr lang="en-GB"/>
              <a:t>                Augusto Boal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Augusto Boal and the </a:t>
            </a:r>
          </a:p>
          <a:p>
            <a:pPr>
              <a:spcBef>
                <a:spcPts val="0"/>
              </a:spcBef>
              <a:buNone/>
            </a:pPr>
            <a:r>
              <a:rPr lang="en-GB"/>
              <a:t>Theatre of the Oppressed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Jennifer Fernandez Owsianka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65500" y="421025"/>
            <a:ext cx="4045199" cy="97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Practitioner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Brazilian director and actor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born in Rio de Janeiro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founded the Arena Theatre in 1956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1971 arrested+tortured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GB"/>
              <a:t>exiled in Argentina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2"/>
          </p:nvPr>
        </p:nvSpPr>
        <p:spPr>
          <a:xfrm>
            <a:off x="318125" y="1474375"/>
            <a:ext cx="4045199" cy="53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Augusto Boal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08" y="2092425"/>
            <a:ext cx="3436441" cy="25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18200" y="189175"/>
            <a:ext cx="4045199" cy="97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GB"/>
              <a:t>Origins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22300" y="1235550"/>
            <a:ext cx="3837000" cy="3375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-GB" sz="2000"/>
              <a:t>Military dictatorship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-GB" sz="2000"/>
              <a:t>1964 - 1985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-GB" sz="2000"/>
              <a:t>Human rights lost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-GB" sz="2000"/>
              <a:t>Latin America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-GB" sz="2000"/>
              <a:t>Arrestations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-GB" sz="2000"/>
              <a:t>Torture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en-GB" sz="2000"/>
              <a:t>Murders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725" y="599723"/>
            <a:ext cx="4045199" cy="3944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65500" y="407800"/>
            <a:ext cx="4045199" cy="103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What is it?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265500" y="1500675"/>
            <a:ext cx="4045199" cy="55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Theatre of the Oppressed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963150" y="358500"/>
            <a:ext cx="3953100" cy="4426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“Rehearsal for the revolution”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To transform spectators into actors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search for liberation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exploration of reality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-GB" sz="2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“The Theatre is a weapon, and it is the people who should wield it” </a:t>
            </a:r>
          </a:p>
          <a:p>
            <a:pPr lvl="0">
              <a:spcBef>
                <a:spcPts val="0"/>
              </a:spcBef>
              <a:buNone/>
            </a:pPr>
            <a:r>
              <a:rPr lang="en-GB" sz="2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Augusto Boal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6975"/>
            <a:ext cx="4577851" cy="275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5500" y="141900"/>
            <a:ext cx="4045199" cy="1648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Liberation from oppression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4835400" y="141900"/>
            <a:ext cx="4045199" cy="55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300">
                <a:solidFill>
                  <a:srgbClr val="000000"/>
                </a:solidFill>
              </a:rPr>
              <a:t>The Spect-actor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50909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/>
              <a:t>voice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actors of change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power of actor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unprivileged/poor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empowerment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take the stage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explore their problems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imagine solutions</a:t>
            </a:r>
          </a:p>
          <a:p>
            <a:pPr marL="457200" lvl="0" indent="-228600">
              <a:spcBef>
                <a:spcPts val="0"/>
              </a:spcBef>
            </a:pPr>
            <a:r>
              <a:rPr lang="en-GB"/>
              <a:t>freedom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612" y="2004802"/>
            <a:ext cx="2650974" cy="265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65500" y="201000"/>
            <a:ext cx="4045199" cy="153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Components of TOTO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GB" sz="2400"/>
              <a:t>Forum theatre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GB" sz="2400"/>
              <a:t>invisible theatre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GB" sz="2400"/>
              <a:t>legislative theatre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-GB" sz="2400"/>
              <a:t>Rainbow of desire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33" y="1732800"/>
            <a:ext cx="4235265" cy="301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30050" y="1619550"/>
            <a:ext cx="8642400" cy="190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4800"/>
              <a:t>“While some people make theater, we are all theatre”</a:t>
            </a:r>
          </a:p>
          <a:p>
            <a:pPr algn="r">
              <a:spcBef>
                <a:spcPts val="0"/>
              </a:spcBef>
              <a:buNone/>
            </a:pPr>
            <a:r>
              <a:rPr lang="en-GB" sz="3000"/>
              <a:t>Augusto Boal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Sources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GB" i="1"/>
              <a:t>Theatre Studies:the basics</a:t>
            </a:r>
            <a:r>
              <a:rPr lang="en-GB"/>
              <a:t> by Robert Leach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i="1"/>
              <a:t>Performance Studies</a:t>
            </a:r>
            <a:r>
              <a:rPr lang="en-GB"/>
              <a:t> by Richard Schechner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i="1"/>
              <a:t>Theatre of the Oppressed</a:t>
            </a:r>
            <a:r>
              <a:rPr lang="en-GB"/>
              <a:t> by Augusto Boal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http://ptoweb.org/aboutpto/a-brief-biography-of-augusto-boal/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https://brechtforum.org/abouttop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GB"/>
              <a:t>http://institutoaugustoboal.org/</a:t>
            </a:r>
          </a:p>
          <a:p>
            <a:pPr marL="457200" lvl="0" indent="-228600">
              <a:spcBef>
                <a:spcPts val="0"/>
              </a:spcBef>
            </a:pPr>
            <a:r>
              <a:rPr lang="en-GB" i="1"/>
              <a:t>Games for Actors and Non-actors</a:t>
            </a:r>
            <a:r>
              <a:rPr lang="en-GB"/>
              <a:t> by Augusto Boal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189</Words>
  <Application>Microsoft Office PowerPoint</Application>
  <PresentationFormat>On-screen Show (16:9)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Oswald</vt:lpstr>
      <vt:lpstr>Source Code Pro</vt:lpstr>
      <vt:lpstr>modern-writer</vt:lpstr>
      <vt:lpstr>“Dialogue is democracy”                  Augusto Boal</vt:lpstr>
      <vt:lpstr>Augusto Boal and the  Theatre of the Oppressed</vt:lpstr>
      <vt:lpstr>The Practitioner</vt:lpstr>
      <vt:lpstr>Origins</vt:lpstr>
      <vt:lpstr>What is it?</vt:lpstr>
      <vt:lpstr>Liberation from oppression</vt:lpstr>
      <vt:lpstr>Components of TOTO</vt:lpstr>
      <vt:lpstr>“While some people make theater, we are all theatre” Augusto Boal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“Dialogue is democracy”                  Augusto Boal</dc:title>
  <dc:creator>Fessler Tim</dc:creator>
  <cp:lastModifiedBy>Fessler Tim</cp:lastModifiedBy>
  <cp:revision>2</cp:revision>
  <dcterms:modified xsi:type="dcterms:W3CDTF">2015-11-13T12:52:22Z</dcterms:modified>
</cp:coreProperties>
</file>